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0" r:id="rId10"/>
    <p:sldId id="268" r:id="rId11"/>
    <p:sldId id="266" r:id="rId12"/>
    <p:sldId id="269" r:id="rId13"/>
    <p:sldId id="262" r:id="rId14"/>
    <p:sldId id="267" r:id="rId15"/>
    <p:sldId id="263" r:id="rId16"/>
    <p:sldId id="273" r:id="rId17"/>
    <p:sldId id="280" r:id="rId18"/>
    <p:sldId id="272" r:id="rId19"/>
    <p:sldId id="271" r:id="rId20"/>
    <p:sldId id="275" r:id="rId21"/>
    <p:sldId id="276" r:id="rId22"/>
    <p:sldId id="279" r:id="rId23"/>
    <p:sldId id="281" r:id="rId24"/>
    <p:sldId id="274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2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299865" y="2887480"/>
            <a:ext cx="5202568" cy="3076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75043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099D-F371-43B6-720F-5AA79A0A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 action="ppaction://hlinksldjump"/>
              </a:rPr>
              <a:t>References</a:t>
            </a:r>
            <a:endParaRPr lang="en-US" sz="1800" dirty="0"/>
          </a:p>
          <a:p>
            <a:r>
              <a:rPr lang="en-US" sz="1800" dirty="0"/>
              <a:t>SCFT Build-up</a:t>
            </a:r>
          </a:p>
          <a:p>
            <a:pPr lvl="1"/>
            <a:r>
              <a:rPr lang="en-US" sz="1600" dirty="0">
                <a:hlinkClick r:id="rId3" action="ppaction://hlinksldjump"/>
              </a:rPr>
              <a:t>Flowchart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</TotalTime>
  <Words>629</Words>
  <Application>Microsoft Office PowerPoint</Application>
  <PresentationFormat>Widescreen</PresentationFormat>
  <Paragraphs>221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Homopolymer, α=0.40</vt:lpstr>
      <vt:lpstr>Solubility (α = 0.40)</vt:lpstr>
      <vt:lpstr>Solubility at Different Internal Charges</vt:lpstr>
      <vt:lpstr>Internal Structure of xC conformations</vt:lpstr>
      <vt:lpstr>Protein Coarse-graining</vt:lpstr>
      <vt:lpstr>Application to NFH, pH 2.4</vt:lpstr>
      <vt:lpstr>Cooperative Collapse of the Dilute Phase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112</cp:revision>
  <dcterms:created xsi:type="dcterms:W3CDTF">2022-03-28T18:43:16Z</dcterms:created>
  <dcterms:modified xsi:type="dcterms:W3CDTF">2022-08-17T22:40:11Z</dcterms:modified>
</cp:coreProperties>
</file>